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8" r:id="rId3"/>
    <p:sldId id="272" r:id="rId4"/>
    <p:sldId id="256" r:id="rId5"/>
    <p:sldId id="258" r:id="rId6"/>
    <p:sldId id="273" r:id="rId7"/>
    <p:sldId id="274" r:id="rId8"/>
    <p:sldId id="275" r:id="rId9"/>
    <p:sldId id="264" r:id="rId10"/>
    <p:sldId id="277" r:id="rId11"/>
    <p:sldId id="267" r:id="rId12"/>
    <p:sldId id="261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4" autoAdjust="0"/>
    <p:restoredTop sz="94660"/>
  </p:normalViewPr>
  <p:slideViewPr>
    <p:cSldViewPr>
      <p:cViewPr varScale="1">
        <p:scale>
          <a:sx n="69" d="100"/>
          <a:sy n="69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DC6F1CC-3A49-462E-B004-9F39BEC1204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F74F4BA-EF02-4D8C-91F2-48CCA0FFF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Вечный ого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0" y="285728"/>
            <a:ext cx="8477310" cy="6357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14414" y="1928802"/>
            <a:ext cx="7000924" cy="1184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normalizeH="0" baseline="0" noProof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</a:t>
            </a:r>
            <a:r>
              <a:rPr lang="en-US" sz="48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We Forget about the War, the War Will Come Again. </a:t>
            </a:r>
            <a:endParaRPr kumimoji="0" lang="ru-RU" sz="4800" b="1" i="0" u="none" strike="noStrike" kern="1200" normalizeH="0" baseline="0" noProof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500166" y="4357694"/>
            <a:ext cx="6400800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i="0" u="none" strike="noStrike" kern="1200" normalizeH="0" baseline="0" noProof="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i="0" u="none" strike="noStrike" kern="1200" normalizeH="0" baseline="0" noProof="0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Common soldiers.</a:t>
            </a:r>
            <a:endParaRPr lang="ru-RU" dirty="0"/>
          </a:p>
        </p:txBody>
      </p:sp>
      <p:pic>
        <p:nvPicPr>
          <p:cNvPr id="25602" name="Picture 2" descr="http://www.pravmir.ru/wp-content/uploads/2013/06/20090621-bayan_001-600x3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7858180" cy="519949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305800" cy="852260"/>
          </a:xfrm>
        </p:spPr>
        <p:txBody>
          <a:bodyPr/>
          <a:lstStyle/>
          <a:p>
            <a:r>
              <a:rPr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price of victory.</a:t>
            </a:r>
            <a:endParaRPr lang="ru-RU" dirty="0"/>
          </a:p>
        </p:txBody>
      </p:sp>
      <p:pic>
        <p:nvPicPr>
          <p:cNvPr id="5" name="Picture 4" descr="C:\Users\user\Pictures\Хата, сожжённая немцам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143248"/>
            <a:ext cx="4677976" cy="3143272"/>
          </a:xfrm>
          <a:prstGeom prst="rect">
            <a:avLst/>
          </a:prstGeom>
          <a:noFill/>
        </p:spPr>
      </p:pic>
      <p:pic>
        <p:nvPicPr>
          <p:cNvPr id="6" name="Picture 3" descr="C:\Users\user\Pictures\AX3CAWE0CD4CAWJQAGXCA7TV6ZTCAJC6H6UCASSOD6KCANCFDMOCANMG9GLCAJJMKCUCAXB3DPZCA22RYMXCALMP5SDCA1BB8K8CAHXW8AECAQV95KJCAAF7BJ0CAB1ULQPCALW4VSOCANWPQ41CAAKSSQ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85860"/>
            <a:ext cx="4295330" cy="337329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95HCAA1M71YCAS8AMEWCABI8AKXCAQ6IM2BCAA26QS5CAZWQTSCCAZ69RC3CA3FA99ECA2OIC07CADA77K8CAD8K2GMCAKMPJVRCAJ5D277CAOH9352CA939RUTCA54GPBZCAGN9W9MCAT6WK21CATM8B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6" y="285728"/>
            <a:ext cx="381002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user\Pictures\saljut-v-chest-pobedy-na-kryshe-rejhstaga-soldaty-batalona-pod-komandovaniem-geroja-sovetskogo-sojuza-s-neustroe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2643206" cy="3989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C:\Users\user\Pictures\ZM7CA3AESBTCAPMUK3HCAWR3YWSCAMDYZ3YCABR9DWICATNOH12CAVBFSPGCAUMJHA7CAO7EXN2CATWK6BHCAAJK2M7CAQQVBC5CA1GSE1WCABT51JYCAVZO6S0CANYD8F4CAASVUWECAJ62E5DCA7T6Z4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500438"/>
            <a:ext cx="4714908" cy="304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2857488" y="2714620"/>
            <a:ext cx="4786346" cy="986064"/>
          </a:xfrm>
        </p:spPr>
        <p:txBody>
          <a:bodyPr/>
          <a:lstStyle/>
          <a:p>
            <a:r>
              <a:rPr sz="8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Victory</a:t>
            </a:r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!!!</a:t>
            </a:r>
            <a:endParaRPr lang="ru-RU" sz="8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714752"/>
            <a:ext cx="7058052" cy="16859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Интерактивный час памяти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Поночевная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Л.И.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386662" cy="214314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b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 26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Каневской район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Краснодарский край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http://krasnaya-zastava.ru/wp-content/uploads/2014/06/22june.jpg"/>
          <p:cNvPicPr>
            <a:picLocks noChangeAspect="1" noChangeArrowheads="1"/>
          </p:cNvPicPr>
          <p:nvPr/>
        </p:nvPicPr>
        <p:blipFill>
          <a:blip r:embed="rId2"/>
          <a:srcRect l="906" r="39741"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3116"/>
            <a:ext cx="8286776" cy="4000528"/>
          </a:xfrm>
        </p:spPr>
        <p:txBody>
          <a:bodyPr>
            <a:normAutofit fontScale="90000"/>
          </a:bodyPr>
          <a:lstStyle/>
          <a:p>
            <a:pPr algn="ctr"/>
            <a: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61 </a:t>
            </a:r>
            <a:r>
              <a:rPr sz="8000" b="1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countries</a:t>
            </a:r>
            <a:r>
              <a:rPr lang="ru-RU" sz="8000" b="1" dirty="0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sz="8000" b="1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sz="8000" b="1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sz="8000" b="1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1.700 million people</a:t>
            </a:r>
            <a:r>
              <a:rPr lang="ru-RU" sz="8000" b="1" dirty="0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8000" b="1" dirty="0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sz="8000" b="1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8000" b="1" dirty="0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sz="8000" b="1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sz="8000" b="1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million lost</a:t>
            </a:r>
            <a:r>
              <a:rPr lang="ru-RU" sz="8000" b="1" dirty="0" smtClean="0">
                <a:ln w="1143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sz="8000"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sz="8000"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8000" dirty="0"/>
          </a:p>
        </p:txBody>
      </p:sp>
      <p:sp>
        <p:nvSpPr>
          <p:cNvPr id="12290" name="AutoShape 2" descr="https://pbs.twimg.com/media/BNBY0xCCYAApjad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s://pbs.twimg.com/media/BNBY0xCCYAApjad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s://pbs.twimg.com/media/BNBY0xCCYAApjad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628" y="1428736"/>
            <a:ext cx="3519454" cy="2909894"/>
          </a:xfrm>
        </p:spPr>
        <p:txBody>
          <a:bodyPr/>
          <a:lstStyle/>
          <a:p>
            <a:pPr lvl="0"/>
            <a: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years,</a:t>
            </a:r>
            <a: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1418 </a:t>
            </a:r>
            <a:r>
              <a:rPr b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days</a:t>
            </a:r>
            <a: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4" descr="docu00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357166"/>
            <a:ext cx="4214842" cy="611012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June 22, 1941. Grief was a visitor in every home, in every family.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compulenta.computerra.ru/upload/iblock/10b/Bombezhka_resized_width_478385f7751fd98a0e1bbafe01a2c48a_500_q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286808" cy="500523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3"/>
            <a:ext cx="7772400" cy="1071570"/>
          </a:xfrm>
        </p:spPr>
        <p:txBody>
          <a:bodyPr/>
          <a:lstStyle/>
          <a:p>
            <a:r>
              <a:rPr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Brest </a:t>
            </a:r>
            <a:r>
              <a:rPr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Fortress-Hero</a:t>
            </a:r>
            <a:r>
              <a:rPr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http://megalive.kz/images/stories/0000/photo_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7429552" cy="497780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Moscow, Hero-City.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esktop\Урок про ВОВ\image13.jpg"/>
          <p:cNvPicPr>
            <a:picLocks noChangeAspect="1" noChangeArrowheads="1"/>
          </p:cNvPicPr>
          <p:nvPr/>
        </p:nvPicPr>
        <p:blipFill>
          <a:blip r:embed="rId2"/>
          <a:srcRect t="21428" r="714"/>
          <a:stretch>
            <a:fillRect/>
          </a:stretch>
        </p:blipFill>
        <p:spPr bwMode="auto">
          <a:xfrm>
            <a:off x="214282" y="1428736"/>
            <a:ext cx="8666088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Leningrad, Hero-City.</a:t>
            </a:r>
            <a:endParaRPr lang="ru-RU" dirty="0"/>
          </a:p>
        </p:txBody>
      </p:sp>
      <p:pic>
        <p:nvPicPr>
          <p:cNvPr id="2050" name="Picture 2" descr="C:\Users\123\Desktop\Урок про ВОВ\d37409156d4780cbd26ea21cf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4286250" cy="2705100"/>
          </a:xfrm>
          <a:prstGeom prst="rect">
            <a:avLst/>
          </a:prstGeom>
          <a:noFill/>
        </p:spPr>
      </p:pic>
      <p:pic>
        <p:nvPicPr>
          <p:cNvPr id="2052" name="Picture 4" descr="http://www.vestarchive.ru/images/stories/FOTOS/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228974"/>
            <a:ext cx="5335526" cy="341473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Stalingrag, Hero-City.</a:t>
            </a:r>
            <a:endParaRPr lang="ru-RU" dirty="0"/>
          </a:p>
        </p:txBody>
      </p:sp>
      <p:pic>
        <p:nvPicPr>
          <p:cNvPr id="23554" name="Picture 2" descr="C:\Users\123\Desktop\Урок про ВОВ\af17b0b87719638b28ced38ea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357298"/>
            <a:ext cx="6215106" cy="497208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1"/>
            <a:ext cx="7772400" cy="857256"/>
          </a:xfrm>
        </p:spPr>
        <p:txBody>
          <a:bodyPr/>
          <a:lstStyle/>
          <a:p>
            <a:r>
              <a:rPr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Great commanders.</a:t>
            </a:r>
            <a:endParaRPr lang="ru-RU" dirty="0"/>
          </a:p>
        </p:txBody>
      </p:sp>
      <p:pic>
        <p:nvPicPr>
          <p:cNvPr id="9218" name="Picture 2" descr="C:\Users\user\Pictures\NJFCAICC8B3CAMH6NCRCAEU4YAQCACM07YBCAMI1JZFCA9KUYRNCAJ3Q289CAE1S7WMCAC04W8JCA3HJRLUCAHSV67SCAT2PXNVCAWN0YJHCAMKJR2OCAVQ0LM7CAPPVAFUCAKTGY2DCADVQGGVCAY9HQ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6993781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271</TotalTime>
  <Words>73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       61 countries, 1.700 million people, 55 million lost. </vt:lpstr>
      <vt:lpstr>4 years, 1418 days </vt:lpstr>
      <vt:lpstr>June 22, 1941. Grief was a visitor in every home, in every family.</vt:lpstr>
      <vt:lpstr>Brest ,Fortress-Hero.</vt:lpstr>
      <vt:lpstr>Moscow, Hero-City.</vt:lpstr>
      <vt:lpstr>Leningrad, Hero-City.</vt:lpstr>
      <vt:lpstr>Stalingrag, Hero-City.</vt:lpstr>
      <vt:lpstr>Great commanders.</vt:lpstr>
      <vt:lpstr>Common soldiers.</vt:lpstr>
      <vt:lpstr>The price of victory.</vt:lpstr>
      <vt:lpstr>Victory!!!</vt:lpstr>
      <vt:lpstr> Муниципальное бюджетное образовательное учреждение средняя общеобразовательная школа № 26 Каневской район Краснодарский край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44</cp:revision>
  <dcterms:created xsi:type="dcterms:W3CDTF">2015-03-08T20:54:11Z</dcterms:created>
  <dcterms:modified xsi:type="dcterms:W3CDTF">2015-03-18T18:57:13Z</dcterms:modified>
</cp:coreProperties>
</file>